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3" r:id="rId2"/>
    <p:sldId id="264" r:id="rId3"/>
    <p:sldId id="265" r:id="rId4"/>
    <p:sldId id="266" r:id="rId5"/>
    <p:sldId id="268" r:id="rId6"/>
    <p:sldId id="269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03"/>
    <p:restoredTop sz="94732"/>
  </p:normalViewPr>
  <p:slideViewPr>
    <p:cSldViewPr snapToGrid="0" snapToObjects="1">
      <p:cViewPr>
        <p:scale>
          <a:sx n="174" d="100"/>
          <a:sy n="174" d="100"/>
        </p:scale>
        <p:origin x="936" y="1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FC6D26-551E-BC49-9BEA-519D9D9F5859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7D147-FAE0-C54E-9406-359F596E0B6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0375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F7D147-FAE0-C54E-9406-359F596E0B6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5586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F7D147-FAE0-C54E-9406-359F596E0B6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91376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F7D147-FAE0-C54E-9406-359F596E0B6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4504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D14D21-F673-6649-B82F-2E475DC824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9BF0EAB-E040-FF4B-BBA3-45CB3EDF29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5E116B-5EC1-DB45-82BE-07316760F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861BF3-AF09-F948-A04C-A86B00326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FACF4E-6840-EB4A-A2A4-975EDE4C7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139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0F2D8D-68C7-2F43-B981-C8D949F6E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D59C1C6-E16F-0849-ACE6-2B35EFCC19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493467-115E-3647-99F6-6516C0C31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814FCA-5BEF-074F-AA85-6049A463C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5D99CE-EEC5-1447-BD17-77C0C3F46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9693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40899A4-7E2E-974F-96DB-C682BD5665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E1C3CAE-A3C5-694D-ACB8-9DF80A7F8E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323731-CF7B-DE43-9AF3-ECCAD4FC8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8D9476-9848-584F-9D89-6D525FE3F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FDF5A1-9437-7547-8C87-428058FA1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7798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95226F-AEA5-2948-AA9E-E13065353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5E44370-DE50-9245-91B0-1E18978FD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73F872A-394A-C142-98DA-32984DBBA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AFB470-D75F-394B-A582-5C1D2B141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C8CB11B-B667-F243-96DA-8DB1C66B0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2443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46774A-2795-AC4A-88BD-8F9854641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D0191DF-1D99-664C-9DD9-B7D877CAF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13D4D7-9167-8940-808A-977EC748D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E05E27-B46F-A548-B795-756DD166B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075EF1-DC8F-B942-B7CB-E206D854A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2186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850679-1D8B-0B4A-9DFF-D99209D88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20720B-0BE8-A64C-9987-F76CCF8A0C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C2456E3-DA41-2C49-9970-8E8D1CFEF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FAA9CD5-0789-7443-9EFE-F05423D9C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9ADCDC5-47F4-744C-A225-7BBA97AB8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1B75896-6442-6341-9E03-28BA5DE74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4397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B1AF19-0C68-9848-9C4E-5332CD82B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CEB7054-EBA5-904C-AD08-09B276135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6F65E25-B249-0240-A1F7-448B507AAF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6DCEACA-A511-9A47-BAB3-2172838A96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AC103C2-EAE4-A340-8A92-B4146B4972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9C6339D-5765-9545-AF37-9E45840A6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39FCBA7-8BEC-9D47-A6D5-294FBD337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A3DE7DA-A6F1-AB4B-92AD-3705839B4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8164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495FDF-A3E8-F94D-A131-7E0CB2F31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25E4A98-82B9-B449-807C-C002AEACF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F4AD4F7-70D6-094A-B3B5-8F54201A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9BA45F-DF91-8B44-9F4F-B940A03FE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3987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D871145-7178-4F4C-AC34-B2288C024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16AA952-FFFC-E94B-A9F5-55FD4EC02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D20D3B-8093-6549-B2D9-799DF9FE2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1704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C330F7-2C16-1849-8AC9-76E8B5C87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8E12B5-9A01-4843-9921-D362B3CF4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1B089C8-BAFF-9741-80FA-4C45B13504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E1AEAAC-FD91-0D4C-8675-F6239BA71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4824A9D-950F-5B4E-9F4B-D2FB68F6E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AF53646-A4B1-C647-A631-1DAF9C9FA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3614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39AC26-6D61-7447-A8D8-4780C4F1E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82C2893-D3CF-FA4B-8BC3-6CBB85EECA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C1371D-5388-B24A-8D40-09CB20FD87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8A02C73-8F1A-7C4C-9A51-CD7880C8F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1EE61F0-B0A9-B94C-9D37-BC102ECB8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4CED6D0-BE82-9E40-BA10-963C154E6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6420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8CE3B02-F7AF-2147-91AD-93B0035B6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A4A00AE-294B-9245-A156-5245B1A0F9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02FA0A-8C45-494E-86B4-CC8800EFB0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161E2-22B5-564C-A0A9-9E5B7D289A65}" type="datetimeFigureOut">
              <a:rPr lang="de-DE" smtClean="0"/>
              <a:t>26.08.19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435A0D8-D0D5-DF42-9EA2-B01C02838A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69E2C38-4C98-7F4E-B455-3275B8BD2F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521285-3B45-3C4A-BFF8-7C11F5DE61E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7755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1D236FD-8456-764E-9C54-F376FDD11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92501"/>
            <a:ext cx="12192000" cy="685800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682D69D-A377-2541-BE99-EFB449653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07050" y="3256116"/>
            <a:ext cx="17172121" cy="2276778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E0716875-576F-5547-8365-ECBAFEAC4FA1}"/>
              </a:ext>
            </a:extLst>
          </p:cNvPr>
          <p:cNvSpPr/>
          <p:nvPr/>
        </p:nvSpPr>
        <p:spPr>
          <a:xfrm>
            <a:off x="3199181" y="289579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76B58A1-A195-7949-AE3C-89CB6D961C4C}"/>
              </a:ext>
            </a:extLst>
          </p:cNvPr>
          <p:cNvSpPr/>
          <p:nvPr/>
        </p:nvSpPr>
        <p:spPr>
          <a:xfrm>
            <a:off x="9693466" y="3801059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BD4AF0A-6FD6-A54D-9607-8338EC3C8F5D}"/>
              </a:ext>
            </a:extLst>
          </p:cNvPr>
          <p:cNvSpPr/>
          <p:nvPr/>
        </p:nvSpPr>
        <p:spPr>
          <a:xfrm>
            <a:off x="432816" y="3801059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2EC76BD-67E6-9040-823C-8C0CA17C024E}"/>
              </a:ext>
            </a:extLst>
          </p:cNvPr>
          <p:cNvSpPr/>
          <p:nvPr/>
        </p:nvSpPr>
        <p:spPr>
          <a:xfrm>
            <a:off x="1214736" y="1009188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9923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1D236FD-8456-764E-9C54-F376FDD11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" y="-3092501"/>
            <a:ext cx="12192000" cy="685800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682D69D-A377-2541-BE99-EFB449653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07050" y="3256116"/>
            <a:ext cx="17172121" cy="2276778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335BEB4A-ABDF-A145-8BE9-4F6F6883A11C}"/>
              </a:ext>
            </a:extLst>
          </p:cNvPr>
          <p:cNvSpPr/>
          <p:nvPr/>
        </p:nvSpPr>
        <p:spPr>
          <a:xfrm>
            <a:off x="6096000" y="336499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8547C6D-3E7A-5940-94DF-238E8183B04A}"/>
              </a:ext>
            </a:extLst>
          </p:cNvPr>
          <p:cNvSpPr/>
          <p:nvPr/>
        </p:nvSpPr>
        <p:spPr>
          <a:xfrm>
            <a:off x="2283562" y="3933647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2D63E5D-1720-7343-818A-4708906DD2B6}"/>
              </a:ext>
            </a:extLst>
          </p:cNvPr>
          <p:cNvSpPr/>
          <p:nvPr/>
        </p:nvSpPr>
        <p:spPr>
          <a:xfrm>
            <a:off x="3269894" y="3957909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C1786EE-015F-B144-ABD8-A0EB416549F8}"/>
              </a:ext>
            </a:extLst>
          </p:cNvPr>
          <p:cNvSpPr/>
          <p:nvPr/>
        </p:nvSpPr>
        <p:spPr>
          <a:xfrm>
            <a:off x="7307058" y="3801059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6AEEC07-0240-4945-BF38-2CCD0E6C0F66}"/>
              </a:ext>
            </a:extLst>
          </p:cNvPr>
          <p:cNvSpPr/>
          <p:nvPr/>
        </p:nvSpPr>
        <p:spPr>
          <a:xfrm>
            <a:off x="7307058" y="4188338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B2720BD-53D9-FF46-AD80-D8BC3D1D529C}"/>
              </a:ext>
            </a:extLst>
          </p:cNvPr>
          <p:cNvSpPr/>
          <p:nvPr/>
        </p:nvSpPr>
        <p:spPr>
          <a:xfrm>
            <a:off x="8227035" y="3941348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93B1556-B3D6-A144-8F71-C0D9E0E056E6}"/>
              </a:ext>
            </a:extLst>
          </p:cNvPr>
          <p:cNvSpPr/>
          <p:nvPr/>
        </p:nvSpPr>
        <p:spPr>
          <a:xfrm>
            <a:off x="9089806" y="3994282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675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1D236FD-8456-764E-9C54-F376FDD11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" y="-3092501"/>
            <a:ext cx="12192000" cy="685800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682D69D-A377-2541-BE99-EFB449653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07050" y="3256116"/>
            <a:ext cx="17172121" cy="2276778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0C1786EE-015F-B144-ABD8-A0EB416549F8}"/>
              </a:ext>
            </a:extLst>
          </p:cNvPr>
          <p:cNvSpPr/>
          <p:nvPr/>
        </p:nvSpPr>
        <p:spPr>
          <a:xfrm>
            <a:off x="9918584" y="367487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6AEEC07-0240-4945-BF38-2CCD0E6C0F66}"/>
              </a:ext>
            </a:extLst>
          </p:cNvPr>
          <p:cNvSpPr/>
          <p:nvPr/>
        </p:nvSpPr>
        <p:spPr>
          <a:xfrm>
            <a:off x="4479010" y="4641880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8530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1D236FD-8456-764E-9C54-F376FDD11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" y="-3092501"/>
            <a:ext cx="12192000" cy="685800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682D69D-A377-2541-BE99-EFB449653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107050" y="3256116"/>
            <a:ext cx="17172121" cy="2276778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0C1786EE-015F-B144-ABD8-A0EB416549F8}"/>
              </a:ext>
            </a:extLst>
          </p:cNvPr>
          <p:cNvSpPr/>
          <p:nvPr/>
        </p:nvSpPr>
        <p:spPr>
          <a:xfrm>
            <a:off x="2866732" y="1258292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6AEEC07-0240-4945-BF38-2CCD0E6C0F66}"/>
              </a:ext>
            </a:extLst>
          </p:cNvPr>
          <p:cNvSpPr/>
          <p:nvPr/>
        </p:nvSpPr>
        <p:spPr>
          <a:xfrm>
            <a:off x="10433583" y="4254174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8324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1D236FD-8456-764E-9C54-F376FDD11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" y="-3092501"/>
            <a:ext cx="12192000" cy="685800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682D69D-A377-2541-BE99-EFB449653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107050" y="3256116"/>
            <a:ext cx="17172121" cy="2276778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0C1786EE-015F-B144-ABD8-A0EB416549F8}"/>
              </a:ext>
            </a:extLst>
          </p:cNvPr>
          <p:cNvSpPr/>
          <p:nvPr/>
        </p:nvSpPr>
        <p:spPr>
          <a:xfrm>
            <a:off x="1586572" y="-6260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6AEEC07-0240-4945-BF38-2CCD0E6C0F66}"/>
              </a:ext>
            </a:extLst>
          </p:cNvPr>
          <p:cNvSpPr/>
          <p:nvPr/>
        </p:nvSpPr>
        <p:spPr>
          <a:xfrm>
            <a:off x="1743126" y="4085924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4040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21D236FD-8456-764E-9C54-F376FDD11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" y="-3092501"/>
            <a:ext cx="12192000" cy="685800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4682D69D-A377-2541-BE99-EFB449653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107050" y="3256116"/>
            <a:ext cx="17172121" cy="2276778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0C1786EE-015F-B144-ABD8-A0EB416549F8}"/>
              </a:ext>
            </a:extLst>
          </p:cNvPr>
          <p:cNvSpPr/>
          <p:nvPr/>
        </p:nvSpPr>
        <p:spPr>
          <a:xfrm>
            <a:off x="5748921" y="-1798484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6AEEC07-0240-4945-BF38-2CCD0E6C0F66}"/>
              </a:ext>
            </a:extLst>
          </p:cNvPr>
          <p:cNvSpPr/>
          <p:nvPr/>
        </p:nvSpPr>
        <p:spPr>
          <a:xfrm>
            <a:off x="5210530" y="4693086"/>
            <a:ext cx="460858" cy="46085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4386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</Words>
  <Application>Microsoft Macintosh PowerPoint</Application>
  <PresentationFormat>Breitbild</PresentationFormat>
  <Paragraphs>3</Paragraphs>
  <Slides>6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Mathias Runge</dc:creator>
  <cp:lastModifiedBy>Mathias Runge</cp:lastModifiedBy>
  <cp:revision>5</cp:revision>
  <dcterms:created xsi:type="dcterms:W3CDTF">2019-08-26T08:19:59Z</dcterms:created>
  <dcterms:modified xsi:type="dcterms:W3CDTF">2019-08-26T08:45:43Z</dcterms:modified>
</cp:coreProperties>
</file>

<file path=docProps/thumbnail.jpeg>
</file>